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69" r:id="rId3"/>
    <p:sldId id="256" r:id="rId4"/>
    <p:sldId id="272" r:id="rId5"/>
    <p:sldId id="273" r:id="rId6"/>
    <p:sldId id="270" r:id="rId7"/>
    <p:sldId id="274" r:id="rId8"/>
    <p:sldId id="271" r:id="rId9"/>
    <p:sldId id="257" r:id="rId10"/>
    <p:sldId id="266" r:id="rId11"/>
    <p:sldId id="280" r:id="rId12"/>
    <p:sldId id="277" r:id="rId13"/>
    <p:sldId id="260" r:id="rId14"/>
    <p:sldId id="283" r:id="rId15"/>
    <p:sldId id="259" r:id="rId16"/>
    <p:sldId id="281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2022/4/19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3" cstate="print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4" cstate="print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2022/4/19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eeting.tencent.com/download-center.htm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3047931"/>
          </a:xfrm>
        </p:spPr>
        <p:txBody>
          <a:bodyPr/>
          <a:lstStyle/>
          <a:p>
            <a:r>
              <a:rPr lang="zh-CN" altLang="en-US" dirty="0"/>
              <a:t>腾讯视频会议使用操作说明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登录会议：您可以选择“账号密码登录”、“验证码登录”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26437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196752"/>
            <a:ext cx="2703587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268760"/>
            <a:ext cx="2482205" cy="464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方式二：通过微信扫码登录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26323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556792"/>
            <a:ext cx="273630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 algn="ctr">
              <a:buNone/>
            </a:pPr>
            <a:r>
              <a:rPr lang="zh-CN" altLang="en-US" sz="6000" dirty="0"/>
              <a:t>三、加入视频会议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719064"/>
          </a:xfrm>
        </p:spPr>
        <p:txBody>
          <a:bodyPr>
            <a:noAutofit/>
          </a:bodyPr>
          <a:lstStyle/>
          <a:p>
            <a:pPr algn="l"/>
            <a:r>
              <a:rPr lang="zh-CN" altLang="en-US" sz="2000" dirty="0"/>
              <a:t>打开腾讯会议，在腾讯会议主面板，选择“加入会议”，输入会议号，根据要求修改会议中显示的名字，并勾选相应的入会前设置项，点击“加入会议”即可。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26413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CF60831-7004-48E5-9295-52A49D9C6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61344"/>
            <a:ext cx="2627613" cy="463613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dirty="0"/>
              <a:t>四、腾讯视频会议操作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sz="2400" dirty="0"/>
              <a:t>鼠标移到腾讯会议室最下方，会显示会议室设置按钮。在腾讯会议左下角可以开启</a:t>
            </a:r>
            <a:r>
              <a:rPr lang="en-US" altLang="zh-CN" sz="2400" dirty="0"/>
              <a:t>/</a:t>
            </a:r>
            <a:r>
              <a:rPr lang="zh-CN" altLang="en-US" sz="2400" dirty="0"/>
              <a:t>关闭静音；开启</a:t>
            </a:r>
            <a:r>
              <a:rPr lang="en-US" altLang="zh-CN" sz="2400" dirty="0"/>
              <a:t>/</a:t>
            </a:r>
            <a:r>
              <a:rPr lang="zh-CN" altLang="en-US" sz="2400" dirty="0"/>
              <a:t>关闭视频</a:t>
            </a:r>
            <a:br>
              <a:rPr lang="en-US" altLang="zh-CN" sz="2400" dirty="0"/>
            </a:br>
            <a:r>
              <a:rPr lang="zh-CN" altLang="en-US" sz="2400" dirty="0"/>
              <a:t>请确保您的麦克风和摄像头正常运行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212976"/>
            <a:ext cx="335853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4464496" cy="425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200" dirty="0"/>
              <a:t>考场等候室</a:t>
            </a:r>
            <a:br>
              <a:rPr lang="en-US" altLang="zh-CN" sz="3200" dirty="0"/>
            </a:br>
            <a:r>
              <a:rPr lang="zh-CN" altLang="en-US" sz="3200" dirty="0"/>
              <a:t>考生在点击加入会议按钮之后，须先在等候室等候，待主持人邀请后进入会议室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988840"/>
            <a:ext cx="36861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1368152"/>
          </a:xfrm>
        </p:spPr>
        <p:txBody>
          <a:bodyPr>
            <a:normAutofit fontScale="92500"/>
          </a:bodyPr>
          <a:lstStyle/>
          <a:p>
            <a:pPr algn="ctr"/>
            <a:r>
              <a:rPr lang="zh-CN" altLang="en-US" sz="6000" dirty="0"/>
              <a:t>一、 腾讯会议下载安装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5544616"/>
          </a:xfrm>
        </p:spPr>
        <p:txBody>
          <a:bodyPr>
            <a:normAutofit fontScale="90000"/>
          </a:bodyPr>
          <a:lstStyle/>
          <a:p>
            <a:pPr algn="l"/>
            <a:br>
              <a:rPr lang="en-US" altLang="zh-CN" sz="2400" dirty="0"/>
            </a:br>
            <a:br>
              <a:rPr lang="en-US" altLang="zh-CN" sz="2400" dirty="0"/>
            </a:br>
            <a:r>
              <a:rPr lang="en-US" altLang="zh-CN" sz="2400" dirty="0"/>
              <a:t>1</a:t>
            </a:r>
            <a:r>
              <a:rPr lang="zh-CN" altLang="en-US" sz="2400" dirty="0"/>
              <a:t>、电脑端安装</a:t>
            </a:r>
            <a:br>
              <a:rPr lang="en-US" altLang="zh-CN" sz="2400" dirty="0"/>
            </a:br>
            <a:br>
              <a:rPr lang="en-US" altLang="zh-CN" sz="2400" dirty="0"/>
            </a:br>
            <a:r>
              <a:rPr lang="zh-CN" altLang="en-US" sz="2400" dirty="0"/>
              <a:t>电脑要求：</a:t>
            </a:r>
            <a:br>
              <a:rPr lang="en-US" altLang="zh-CN" sz="2400" dirty="0"/>
            </a:br>
            <a:r>
              <a:rPr lang="en-US" altLang="zh-CN" sz="2000" dirty="0"/>
              <a:t>Windows 7</a:t>
            </a:r>
            <a:r>
              <a:rPr lang="zh-CN" altLang="en-US" sz="2000" dirty="0"/>
              <a:t>及以上</a:t>
            </a:r>
            <a:br>
              <a:rPr lang="zh-CN" altLang="en-US" sz="2000" dirty="0"/>
            </a:br>
            <a:r>
              <a:rPr lang="en-US" altLang="zh-CN" sz="2000" dirty="0"/>
              <a:t>macOS 10.11</a:t>
            </a:r>
            <a:r>
              <a:rPr lang="zh-CN" altLang="en-US" sz="2000" dirty="0"/>
              <a:t>及以上</a:t>
            </a:r>
            <a:br>
              <a:rPr lang="zh-CN" altLang="en-US" sz="2000" dirty="0"/>
            </a:br>
            <a:r>
              <a:rPr lang="zh-CN" altLang="en-US" sz="2000" dirty="0"/>
              <a:t>双核</a:t>
            </a:r>
            <a:r>
              <a:rPr lang="en-US" altLang="zh-CN" sz="2000" dirty="0"/>
              <a:t>2Ghz</a:t>
            </a:r>
            <a:r>
              <a:rPr lang="zh-CN" altLang="en-US" sz="2000" dirty="0"/>
              <a:t>或更高配置</a:t>
            </a:r>
            <a:r>
              <a:rPr lang="en-US" altLang="zh-CN" sz="2000" dirty="0"/>
              <a:t>CPU</a:t>
            </a:r>
            <a:br>
              <a:rPr lang="en-US" altLang="zh-CN" sz="2000" dirty="0"/>
            </a:br>
            <a:r>
              <a:rPr lang="en-US" altLang="zh-CN" sz="2000" dirty="0"/>
              <a:t>4Gb</a:t>
            </a:r>
            <a:r>
              <a:rPr lang="zh-CN" altLang="en-US" sz="2000" dirty="0"/>
              <a:t>或更高配置内存</a:t>
            </a:r>
            <a:br>
              <a:rPr lang="zh-CN" altLang="en-US" sz="2000" dirty="0"/>
            </a:br>
            <a:br>
              <a:rPr lang="en-US" altLang="zh-CN" sz="2400" dirty="0"/>
            </a:br>
            <a:br>
              <a:rPr lang="en-US" altLang="zh-CN" sz="2400" dirty="0"/>
            </a:br>
            <a:br>
              <a:rPr lang="en-US" altLang="zh-CN" sz="2400" dirty="0"/>
            </a:br>
            <a:r>
              <a:rPr lang="zh-CN" altLang="en-US" sz="2400" dirty="0"/>
              <a:t>电脑端下载地址：</a:t>
            </a:r>
            <a:br>
              <a:rPr lang="en-US" altLang="zh-CN" sz="2400" dirty="0"/>
            </a:br>
            <a:r>
              <a:rPr lang="en-US" altLang="zh-CN" sz="2400" dirty="0">
                <a:hlinkClick r:id="rId2"/>
              </a:rPr>
              <a:t>https://meeting.tencent.com/download-center.html</a:t>
            </a:r>
            <a:br>
              <a:rPr lang="en-US" altLang="zh-CN" sz="2400" dirty="0"/>
            </a:br>
            <a:br>
              <a:rPr lang="en-US" altLang="zh-CN" sz="2400" dirty="0"/>
            </a:br>
            <a:r>
              <a:rPr lang="zh-CN" altLang="en-US" sz="2400" dirty="0"/>
              <a:t>浏览器中输入以上地址即可下载安装程序，根据要求进行安装即可。</a:t>
            </a:r>
            <a:br>
              <a:rPr lang="en-US" altLang="zh-CN" sz="2400" dirty="0"/>
            </a:br>
            <a:br>
              <a:rPr lang="en-US" altLang="zh-CN" sz="2400" dirty="0"/>
            </a:br>
            <a:br>
              <a:rPr lang="en-US" altLang="zh-CN" sz="2400" dirty="0"/>
            </a:br>
            <a:endParaRPr lang="zh-CN" alt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563225" cy="744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3000372"/>
            <a:ext cx="9215502" cy="6429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根据电脑操作系统下载对应的软件</a:t>
            </a:r>
            <a:r>
              <a:rPr lang="en-US" altLang="zh-CN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,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并安装</a:t>
            </a:r>
          </a:p>
        </p:txBody>
      </p:sp>
      <p:sp>
        <p:nvSpPr>
          <p:cNvPr id="6" name="矩形 5"/>
          <p:cNvSpPr/>
          <p:nvPr/>
        </p:nvSpPr>
        <p:spPr>
          <a:xfrm>
            <a:off x="1428728" y="4714884"/>
            <a:ext cx="3714776" cy="2500330"/>
          </a:xfrm>
          <a:prstGeom prst="rect">
            <a:avLst/>
          </a:prstGeom>
          <a:noFill/>
          <a:ln w="571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rot="16200000" flipH="1">
            <a:off x="1750199" y="4179099"/>
            <a:ext cx="1285884" cy="21431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2366946" y="3652838"/>
            <a:ext cx="1562112" cy="120492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安装完成后，电脑桌面上出现如下图标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285992"/>
            <a:ext cx="1714512" cy="202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dirty="0"/>
              <a:t>2</a:t>
            </a:r>
            <a:r>
              <a:rPr lang="zh-CN" altLang="en-US" sz="3200" dirty="0"/>
              <a:t>、手机端安装</a:t>
            </a:r>
            <a:br>
              <a:rPr lang="en-US" altLang="zh-CN" sz="3200" dirty="0"/>
            </a:br>
            <a:r>
              <a:rPr lang="zh-CN" altLang="en-US" sz="3200" dirty="0"/>
              <a:t>手机端可以在手机应用商城里面搜索腾讯会议进行下载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20888"/>
            <a:ext cx="2091381" cy="37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75656" y="18448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苹果手机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56176" y="18448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安卓手机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348880"/>
            <a:ext cx="2570237" cy="385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88024" y="1124744"/>
            <a:ext cx="3757610" cy="1143000"/>
          </a:xfrm>
        </p:spPr>
        <p:txBody>
          <a:bodyPr/>
          <a:lstStyle/>
          <a:p>
            <a:r>
              <a:rPr lang="zh-CN" altLang="en-US" dirty="0">
                <a:latin typeface="宋体" pitchFamily="2" charset="-122"/>
                <a:ea typeface="宋体" pitchFamily="2" charset="-122"/>
              </a:rPr>
              <a:t>安卓手机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92896"/>
            <a:ext cx="2928958" cy="392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636912"/>
            <a:ext cx="2571768" cy="377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899592" y="1124744"/>
            <a:ext cx="3000396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j-cs"/>
              </a:rPr>
              <a:t>苹果手机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260648"/>
            <a:ext cx="84946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/>
              <a:t>或者通过手机扫码下载安装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 algn="ctr">
              <a:buNone/>
            </a:pPr>
            <a:r>
              <a:rPr lang="zh-CN" altLang="en-US" sz="4800" dirty="0"/>
              <a:t>二、  腾讯视频会议注册</a:t>
            </a:r>
            <a:r>
              <a:rPr lang="en-US" altLang="zh-CN" sz="4800" dirty="0"/>
              <a:t>/</a:t>
            </a:r>
            <a:r>
              <a:rPr lang="zh-CN" altLang="en-US" sz="4800" dirty="0"/>
              <a:t>登录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1800" dirty="0"/>
              <a:t>方式一：新用户注册登录</a:t>
            </a:r>
            <a:br>
              <a:rPr lang="en-US" altLang="zh-CN" sz="1800" dirty="0"/>
            </a:br>
            <a:r>
              <a:rPr lang="zh-CN" altLang="en-US" sz="1800" dirty="0"/>
              <a:t>双击打开腾讯会议，点击“注册</a:t>
            </a:r>
            <a:r>
              <a:rPr lang="en-US" altLang="zh-CN" sz="1800" dirty="0"/>
              <a:t>/</a:t>
            </a:r>
            <a:r>
              <a:rPr lang="zh-CN" altLang="en-US" sz="1800" dirty="0"/>
              <a:t>登录”按钮，进入帐号密码登录页面，点击“新用户注册”进入官网注册页，根据要求填写对应的信息并完成注册；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244827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484784"/>
            <a:ext cx="2520279" cy="473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412776"/>
            <a:ext cx="2520280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336</TotalTime>
  <Words>347</Words>
  <Application>Microsoft Office PowerPoint</Application>
  <PresentationFormat>全屏显示(4:3)</PresentationFormat>
  <Paragraphs>26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华文楷体</vt:lpstr>
      <vt:lpstr>隶书</vt:lpstr>
      <vt:lpstr>宋体</vt:lpstr>
      <vt:lpstr>Arial</vt:lpstr>
      <vt:lpstr>Cambria</vt:lpstr>
      <vt:lpstr>Maiandra GD</vt:lpstr>
      <vt:lpstr>Wingdings 2</vt:lpstr>
      <vt:lpstr>龙腾四海</vt:lpstr>
      <vt:lpstr>腾讯视频会议使用操作说明</vt:lpstr>
      <vt:lpstr>PowerPoint 演示文稿</vt:lpstr>
      <vt:lpstr>  1、电脑端安装  电脑要求： Windows 7及以上 macOS 10.11及以上 双核2Ghz或更高配置CPU 4Gb或更高配置内存    电脑端下载地址： https://meeting.tencent.com/download-center.html  浏览器中输入以上地址即可下载安装程序，根据要求进行安装即可。   </vt:lpstr>
      <vt:lpstr>PowerPoint 演示文稿</vt:lpstr>
      <vt:lpstr>PowerPoint 演示文稿</vt:lpstr>
      <vt:lpstr>2、手机端安装 手机端可以在手机应用商城里面搜索腾讯会议进行下载</vt:lpstr>
      <vt:lpstr>安卓手机</vt:lpstr>
      <vt:lpstr>PowerPoint 演示文稿</vt:lpstr>
      <vt:lpstr>方式一：新用户注册登录 双击打开腾讯会议，点击“注册/登录”按钮，进入帐号密码登录页面，点击“新用户注册”进入官网注册页，根据要求填写对应的信息并完成注册；</vt:lpstr>
      <vt:lpstr>登录会议：您可以选择“账号密码登录”、“验证码登录”</vt:lpstr>
      <vt:lpstr>方式二：通过微信扫码登录</vt:lpstr>
      <vt:lpstr>PowerPoint 演示文稿</vt:lpstr>
      <vt:lpstr>打开腾讯会议，在腾讯会议主面板，选择“加入会议”，输入会议号，根据要求修改会议中显示的名字，并勾选相应的入会前设置项，点击“加入会议”即可。</vt:lpstr>
      <vt:lpstr>PowerPoint 演示文稿</vt:lpstr>
      <vt:lpstr>鼠标移到腾讯会议室最下方，会显示会议室设置按钮。在腾讯会议左下角可以开启/关闭静音；开启/关闭视频 请确保您的麦克风和摄像头正常运行</vt:lpstr>
      <vt:lpstr>考场等候室 考生在点击加入会议按钮之后，须先在等候室等候，待主持人邀请后进入会议室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电脑要求： Windows 7及以上 macOS 10.11及以上 双核2Ghz或更高配置CPU 4Gb或更高配置内存    下载地址： https://meeting.tencent.com/download-center.html</dc:title>
  <dc:creator>hagen iika</dc:creator>
  <cp:lastModifiedBy>方亮</cp:lastModifiedBy>
  <cp:revision>66</cp:revision>
  <dcterms:modified xsi:type="dcterms:W3CDTF">2022-04-19T14:37:39Z</dcterms:modified>
</cp:coreProperties>
</file>